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95" d="100"/>
          <a:sy n="95" d="100"/>
        </p:scale>
        <p:origin x="67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A67C2-0252-DD9C-64F0-66D52F1E5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0DE804-0D5A-507C-6BC3-E6D1B9742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C74E9-03B3-3CBF-6AD3-D0886B6D8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CF4B2-7658-8F61-311A-BE38CEA00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C48C88-28D8-3FFC-45B4-79DBB44E4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13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B7F8D-528B-DD23-9AA0-F23EABCB7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B029B2-73AA-12DC-2712-5D05E0BDF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97EF2-CF79-0A86-2753-EDE22B6F3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2D885-9BAA-93CA-0376-3570B4648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28435-7706-FFB4-6166-E9932EFA4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701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DD5715-9800-8465-2584-5256DDE82F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9109E4-3C88-FF77-BB45-B7C7FB02B8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9E62B-B19A-E953-AF88-9C4B2270F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EC6F4-20B8-D7A8-6510-E6B9ADFF3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B6C32-BE08-9C33-83E7-8622A4F72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45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8D690-62DD-F5B1-E82B-1707CA702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B2674-8344-B6E3-B289-C6FB298893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E0A13-EF7F-D061-6A96-F3EBB1ADE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93960-91EF-2FCD-35F9-756A1FCD5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C8375-AFC4-8954-A82F-2DEEEB3D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147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97973-5DFE-13B5-2130-C5AB94BAB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FE33CC-52D5-67E8-3CDD-1F24414C44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9ED0-A3F6-A2BF-7974-29FF2CFC0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44B41-D0B0-5574-090D-664043E5B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BD6C0-304F-1CDB-D701-E2415DC2D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2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D2B66-BAFB-1811-1350-87A010C91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128CB-38F2-FDA7-6B77-B5E1B47B5E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611522-8F8D-44AE-6B49-5DAD5B2E2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03DB7D-37D4-8896-955D-85B4F81DF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C8260-2BEC-849F-A490-05F874466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EB0958-4BBF-66B1-19E1-4076DA600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48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BEBEA-564A-5D06-E5FF-632C24BB6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39EEB6-1746-94A9-2E83-3B94B7C7B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80B4B5-1D52-00C3-A9EA-0E0E4AF80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18494C-6CBA-D273-045A-4AC113B2AE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8B224A-88F0-F02A-695A-80E8894886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FB2594-C908-3810-DEAA-3A28FEC1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DAA0AD-5D6C-81FF-1AEF-73E5EF4B9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26741A-F886-F0C8-4FA9-26649764C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1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9A3E0-AF24-4427-A2A1-AFA1CE904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F0F6EA-4478-A5BF-52B5-FC61F30B9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C947E5-3DE2-4F66-03BE-002B3A79B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937624-A4A2-9BBF-E31D-F0733BC28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0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6E6046-A9BE-21BC-E390-547A39422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AD25DF-78BB-3A79-D029-BC7177B30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C695E4-5E81-8F4E-5CE1-92DF8EA75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85369-4049-6ABF-C015-A2D37A3AC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E3526-2366-90E8-E02D-26E566F9B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D7B207-0B26-82AE-BDB4-886EDDC37F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14D3B5-2F85-A1F5-860F-FA0C39425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1F7323-A5AE-9C26-7F85-A14BA0586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A1010-5ACE-163A-76E3-4F694F6A9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29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00E59-9BCD-031B-041B-B629DD7A1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A778D3-27D4-8145-0655-5442CB9115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FEDDD8-160D-5AB2-D703-BACF7623C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5C7D58-1232-2308-EBA3-EA88DFA53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59B25A-727A-A0F4-51B4-531BF4646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26D6AE-8454-A143-0002-9F5C46EB2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678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3EFF35-C7D0-0189-FA55-3D6CEFD7C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252E7-6995-C71E-3FE3-873BDFA6BD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5772-9042-3E04-6576-6E7590F835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8322E7-6279-4123-84E3-90A00708F62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17F00-52B7-7025-60CB-CEC36421D2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189DC-982D-5BED-769C-31291AAC7C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4D5400-2CCF-43C4-8DBB-C4CEC011A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6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107B3602-49B5-85F7-7562-DF67EEBB0F58}"/>
              </a:ext>
            </a:extLst>
          </p:cNvPr>
          <p:cNvSpPr/>
          <p:nvPr/>
        </p:nvSpPr>
        <p:spPr>
          <a:xfrm>
            <a:off x="1513490" y="704193"/>
            <a:ext cx="5341883" cy="440120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7979D75-DD7A-C23B-748F-2E6162BE3FA1}"/>
              </a:ext>
            </a:extLst>
          </p:cNvPr>
          <p:cNvSpPr/>
          <p:nvPr/>
        </p:nvSpPr>
        <p:spPr>
          <a:xfrm>
            <a:off x="4874172" y="704193"/>
            <a:ext cx="5381227" cy="440120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E104D1-54A1-CDE5-2978-8770419321BC}"/>
              </a:ext>
            </a:extLst>
          </p:cNvPr>
          <p:cNvSpPr txBox="1"/>
          <p:nvPr/>
        </p:nvSpPr>
        <p:spPr>
          <a:xfrm>
            <a:off x="7357172" y="5052553"/>
            <a:ext cx="3045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800" dirty="0"/>
              <a:t>Significant potential impact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2DE5FA-F4F3-6AE6-940D-38C298B596DE}"/>
              </a:ext>
            </a:extLst>
          </p:cNvPr>
          <p:cNvSpPr txBox="1"/>
          <p:nvPr/>
        </p:nvSpPr>
        <p:spPr>
          <a:xfrm>
            <a:off x="1965433" y="5042043"/>
            <a:ext cx="27038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800" dirty="0"/>
              <a:t>Prospects for EU legislation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25EE81-E07E-2F1E-8D35-318737CF2705}"/>
              </a:ext>
            </a:extLst>
          </p:cNvPr>
          <p:cNvSpPr txBox="1"/>
          <p:nvPr/>
        </p:nvSpPr>
        <p:spPr>
          <a:xfrm>
            <a:off x="4532517" y="2514600"/>
            <a:ext cx="2703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800" dirty="0"/>
              <a:t>Supervisory integration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1A2CC8-A9FD-9547-0BC1-28883FB9D188}"/>
              </a:ext>
            </a:extLst>
          </p:cNvPr>
          <p:cNvSpPr txBox="1"/>
          <p:nvPr/>
        </p:nvSpPr>
        <p:spPr>
          <a:xfrm>
            <a:off x="6308767" y="4285590"/>
            <a:ext cx="2703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800" dirty="0"/>
              <a:t>Pension finance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691147-D471-4DB4-FE70-8BAE9CB503AC}"/>
              </a:ext>
            </a:extLst>
          </p:cNvPr>
          <p:cNvSpPr txBox="1"/>
          <p:nvPr/>
        </p:nvSpPr>
        <p:spPr>
          <a:xfrm>
            <a:off x="6894717" y="3591580"/>
            <a:ext cx="2703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800" dirty="0"/>
              <a:t>Housing finance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1D5241-150F-D9A0-3DE2-498D640C7FBF}"/>
              </a:ext>
            </a:extLst>
          </p:cNvPr>
          <p:cNvSpPr txBox="1"/>
          <p:nvPr/>
        </p:nvSpPr>
        <p:spPr>
          <a:xfrm>
            <a:off x="6855373" y="2853228"/>
            <a:ext cx="3400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800" dirty="0"/>
              <a:t>Investment taxation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48DBAF-E8E0-657E-AD2C-F18A5F5DB106}"/>
              </a:ext>
            </a:extLst>
          </p:cNvPr>
          <p:cNvSpPr txBox="1"/>
          <p:nvPr/>
        </p:nvSpPr>
        <p:spPr>
          <a:xfrm>
            <a:off x="6855373" y="2083346"/>
            <a:ext cx="2703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800" dirty="0"/>
              <a:t>Insolvency law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2549A4-D2C7-064C-1DAD-24A5B6198D36}"/>
              </a:ext>
            </a:extLst>
          </p:cNvPr>
          <p:cNvSpPr txBox="1"/>
          <p:nvPr/>
        </p:nvSpPr>
        <p:spPr>
          <a:xfrm>
            <a:off x="6277303" y="911774"/>
            <a:ext cx="350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800" dirty="0"/>
              <a:t>Fiscal union / European safe assets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AE132B-FFFF-9D8C-8812-B7B0BE99B7A4}"/>
              </a:ext>
            </a:extLst>
          </p:cNvPr>
          <p:cNvSpPr txBox="1"/>
          <p:nvPr/>
        </p:nvSpPr>
        <p:spPr>
          <a:xfrm>
            <a:off x="2054773" y="2743200"/>
            <a:ext cx="2703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800" dirty="0"/>
              <a:t>Securitization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89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24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Veron</dc:creator>
  <cp:lastModifiedBy>Nicolas Veron</cp:lastModifiedBy>
  <cp:revision>1</cp:revision>
  <dcterms:created xsi:type="dcterms:W3CDTF">2025-04-19T23:25:19Z</dcterms:created>
  <dcterms:modified xsi:type="dcterms:W3CDTF">2025-06-26T15:01:04Z</dcterms:modified>
</cp:coreProperties>
</file>